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E206-6222-4CCE-A7D6-7888CF999D5E}" type="datetimeFigureOut">
              <a:rPr lang="el-GR" smtClean="0"/>
              <a:t>22/1/2022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CEAF-D2F5-4B1B-8A77-C35043600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260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CE206-6222-4CCE-A7D6-7888CF999D5E}" type="datetimeFigureOut">
              <a:rPr lang="el-GR" smtClean="0"/>
              <a:t>22/1/2022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0CEAF-D2F5-4B1B-8A77-C35043600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15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Ένωση Εισαγγελέων Ελλάδος</a:t>
            </a:r>
            <a:r>
              <a:rPr lang="el-GR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l-GR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Διαδικτυακή Επιστημονική Εκδήλωση</a:t>
            </a:r>
            <a:br>
              <a:rPr lang="el-GR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21.1.2022</a:t>
            </a:r>
            <a:br>
              <a:rPr lang="el-GR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20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l-GR" sz="20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2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«Επίκαιροι προβληματισμοί στο χώρο των αποτελεσμάτων των ενδίκων μέσων μετά και τις πρόσφατες τροποποιήσεις του ΚΠΔ»</a:t>
            </a:r>
            <a:endParaRPr lang="el-G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9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8681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2497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423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0586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833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1292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0008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92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623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820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167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1697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1909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2908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934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9643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9411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727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0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35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89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973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68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106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916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675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Ευρεία οθόνη</PresentationFormat>
  <Paragraphs>1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Θέμα του Office</vt:lpstr>
      <vt:lpstr>Ένωση Εισαγγελέων Ελλάδος Διαδικτυακή Επιστημονική Εκδήλωση 21.1.2022  «Επίκαιροι προβληματισμοί στο χώρο των αποτελεσμάτων των ενδίκων μέσων μετά και τις πρόσφατες τροποποιήσεις του ΚΠΔ»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Ένωση Εισαγγελέων Ελλάδος Διαδικτυακή Επιστημονική Εκδήλωση 21.1.2022  «Επίκαιροι προβληματισμοί στο χώρο των αποτελεσμάτων των ενδίκων μέσων μετά και τις πρόσφατες τροποποιήσεις του ΚΠΔ»</dc:title>
  <dc:creator>DI</dc:creator>
  <cp:lastModifiedBy>DI</cp:lastModifiedBy>
  <cp:revision>1</cp:revision>
  <dcterms:created xsi:type="dcterms:W3CDTF">2022-01-22T15:27:46Z</dcterms:created>
  <dcterms:modified xsi:type="dcterms:W3CDTF">2022-01-22T15:27:46Z</dcterms:modified>
</cp:coreProperties>
</file>